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M Sans Medium"/>
      <p:regular r:id="rId16"/>
      <p:bold r:id="rId17"/>
      <p:italic r:id="rId18"/>
      <p:boldItalic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Lexend"/>
      <p:regular r:id="rId33"/>
      <p:bold r:id="rId34"/>
    </p:embeddedFont>
    <p:embeddedFont>
      <p:font typeface="PT Sans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font" Target="fonts/Raleway-regular.fntdata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6.xml"/><Relationship Id="rId33" Type="http://schemas.openxmlformats.org/officeDocument/2006/relationships/font" Target="fonts/Lexend-regular.fntdata"/><Relationship Id="rId10" Type="http://schemas.openxmlformats.org/officeDocument/2006/relationships/slide" Target="slides/slide5.xml"/><Relationship Id="rId32" Type="http://schemas.openxmlformats.org/officeDocument/2006/relationships/font" Target="fonts/WorkSans-boldItalic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Lexend-bold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font" Target="fonts/DMSansMedium-bold.fntdata"/><Relationship Id="rId39" Type="http://schemas.openxmlformats.org/officeDocument/2006/relationships/font" Target="fonts/OpenSans-regular.fntdata"/><Relationship Id="rId16" Type="http://schemas.openxmlformats.org/officeDocument/2006/relationships/font" Target="fonts/DMSansMedium-regular.fntdata"/><Relationship Id="rId38" Type="http://schemas.openxmlformats.org/officeDocument/2006/relationships/font" Target="fonts/PTSans-boldItalic.fntdata"/><Relationship Id="rId19" Type="http://schemas.openxmlformats.org/officeDocument/2006/relationships/font" Target="fonts/DMSansMedium-boldItalic.fntdata"/><Relationship Id="rId18" Type="http://schemas.openxmlformats.org/officeDocument/2006/relationships/font" Target="fonts/DM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5f783dc5d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5f783dc5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f783dc5d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5f783dc5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783dc5d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783dc5d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5f783dc5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5f783dc5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f783dc5d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5f783dc5d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5f783dc5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5f783dc5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fbe7a6870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5fbe7a6870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5f783dc5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5f783dc5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f783dc5d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5f783dc5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783dc5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783dc5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72008" y="744575"/>
            <a:ext cx="7200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72000" y="2834125"/>
            <a:ext cx="720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934075" y="1152475"/>
            <a:ext cx="324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894075" y="1152475"/>
            <a:ext cx="324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dark)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972000" y="555600"/>
            <a:ext cx="3240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972000" y="1389600"/>
            <a:ext cx="324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(dark)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972000" y="555600"/>
            <a:ext cx="3240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972000" y="1389600"/>
            <a:ext cx="324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6"/>
          <p:cNvSpPr txBox="1"/>
          <p:nvPr>
            <p:ph type="title"/>
          </p:nvPr>
        </p:nvSpPr>
        <p:spPr>
          <a:xfrm>
            <a:off x="488100" y="1233175"/>
            <a:ext cx="3600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1800"/>
              <a:buNone/>
              <a:defRPr>
                <a:solidFill>
                  <a:srgbClr val="707DA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6"/>
          <p:cNvSpPr txBox="1"/>
          <p:nvPr>
            <p:ph idx="2" type="body"/>
          </p:nvPr>
        </p:nvSpPr>
        <p:spPr>
          <a:xfrm>
            <a:off x="5058000" y="724075"/>
            <a:ext cx="3600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972000" y="4230575"/>
            <a:ext cx="5400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(dark)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972000" y="4230575"/>
            <a:ext cx="5400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hasCustomPrompt="1" type="title"/>
          </p:nvPr>
        </p:nvSpPr>
        <p:spPr>
          <a:xfrm>
            <a:off x="972000" y="1106125"/>
            <a:ext cx="7200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972000" y="3152225"/>
            <a:ext cx="7200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1800"/>
              <a:buChar char="●"/>
              <a:defRPr>
                <a:solidFill>
                  <a:srgbClr val="707DA7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○"/>
              <a:defRPr>
                <a:solidFill>
                  <a:srgbClr val="707DA7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■"/>
              <a:defRPr>
                <a:solidFill>
                  <a:srgbClr val="707DA7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●"/>
              <a:defRPr>
                <a:solidFill>
                  <a:srgbClr val="707DA7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○"/>
              <a:defRPr>
                <a:solidFill>
                  <a:srgbClr val="707DA7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■"/>
              <a:defRPr>
                <a:solidFill>
                  <a:srgbClr val="707DA7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●"/>
              <a:defRPr>
                <a:solidFill>
                  <a:srgbClr val="707DA7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707DA7"/>
              </a:buClr>
              <a:buSzPts val="1400"/>
              <a:buChar char="○"/>
              <a:defRPr>
                <a:solidFill>
                  <a:srgbClr val="707DA7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707DA7"/>
              </a:buClr>
              <a:buSzPts val="1400"/>
              <a:buChar char="■"/>
              <a:defRPr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(dark)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hasCustomPrompt="1" type="title"/>
          </p:nvPr>
        </p:nvSpPr>
        <p:spPr>
          <a:xfrm>
            <a:off x="972000" y="1106125"/>
            <a:ext cx="7200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972000" y="3152225"/>
            <a:ext cx="7200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)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972008" y="744575"/>
            <a:ext cx="7200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972000" y="2834125"/>
            <a:ext cx="720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2800"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3"/>
          <p:cNvPicPr preferRelativeResize="0"/>
          <p:nvPr/>
        </p:nvPicPr>
        <p:blipFill rotWithShape="1">
          <a:blip r:embed="rId2">
            <a:alphaModFix/>
          </a:blip>
          <a:srcRect b="23637" l="12358" r="14903" t="17954"/>
          <a:stretch/>
        </p:blipFill>
        <p:spPr>
          <a:xfrm flipH="1" rot="-5399993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3"/>
          <p:cNvPicPr preferRelativeResize="0"/>
          <p:nvPr/>
        </p:nvPicPr>
        <p:blipFill rotWithShape="1">
          <a:blip r:embed="rId3">
            <a:alphaModFix amt="72000"/>
          </a:blip>
          <a:srcRect b="-1765" l="51065" r="5518" t="57732"/>
          <a:stretch/>
        </p:blipFill>
        <p:spPr>
          <a:xfrm flipH="1" rot="10800000">
            <a:off x="7840850" y="-838275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23"/>
          <p:cNvGrpSpPr/>
          <p:nvPr/>
        </p:nvGrpSpPr>
        <p:grpSpPr>
          <a:xfrm>
            <a:off x="408305" y="647870"/>
            <a:ext cx="9152958" cy="5053224"/>
            <a:chOff x="408305" y="647870"/>
            <a:chExt cx="9152958" cy="5053224"/>
          </a:xfrm>
        </p:grpSpPr>
        <p:grpSp>
          <p:nvGrpSpPr>
            <p:cNvPr id="72" name="Google Shape;72;p2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73" name="Google Shape;73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" name="Google Shape;74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" name="Google Shape;75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" name="Google Shape;76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" name="Google Shape;77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" name="Google Shape;78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" name="Google Shape;79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" name="Google Shape;80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" name="Google Shape;81;p2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82" name="Google Shape;82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88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" name="Google Shape;89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0" name="Google Shape;90;p23"/>
          <p:cNvGrpSpPr/>
          <p:nvPr/>
        </p:nvGrpSpPr>
        <p:grpSpPr>
          <a:xfrm>
            <a:off x="287179" y="1699438"/>
            <a:ext cx="8543471" cy="1367400"/>
            <a:chOff x="287179" y="1699438"/>
            <a:chExt cx="8543471" cy="1367400"/>
          </a:xfrm>
        </p:grpSpPr>
        <p:sp>
          <p:nvSpPr>
            <p:cNvPr id="91" name="Google Shape;91;p2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2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" name="Google Shape;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hasCustomPrompt="1" idx="2" type="title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hasCustomPrompt="1" idx="3" type="title"/>
          </p:nvPr>
        </p:nvSpPr>
        <p:spPr>
          <a:xfrm>
            <a:off x="182721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hasCustomPrompt="1" idx="4" type="title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hasCustomPrompt="1" idx="5" type="title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hasCustomPrompt="1" idx="6" type="title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hasCustomPrompt="1" idx="7" type="title"/>
          </p:nvPr>
        </p:nvSpPr>
        <p:spPr>
          <a:xfrm>
            <a:off x="658209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8" type="subTitle"/>
          </p:nvPr>
        </p:nvSpPr>
        <p:spPr>
          <a:xfrm>
            <a:off x="3589050" y="2243032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9" type="subTitle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3" type="subTitle"/>
          </p:nvPr>
        </p:nvSpPr>
        <p:spPr>
          <a:xfrm>
            <a:off x="1212510" y="3763566"/>
            <a:ext cx="196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4" type="subTitle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5" type="subTitle"/>
          </p:nvPr>
        </p:nvSpPr>
        <p:spPr>
          <a:xfrm>
            <a:off x="5966490" y="3763571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1672000" y="1241975"/>
            <a:ext cx="58086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1672000" y="2375725"/>
            <a:ext cx="5808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 amt="58000"/>
          </a:blip>
          <a:srcRect b="55966" l="2379" r="54204" t="0"/>
          <a:stretch/>
        </p:blipFill>
        <p:spPr>
          <a:xfrm rot="-6898225">
            <a:off x="7404300" y="3761807"/>
            <a:ext cx="2896877" cy="2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7283600" y="46840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8721644" y="3652482"/>
            <a:ext cx="822982" cy="822982"/>
            <a:chOff x="-423175" y="2918850"/>
            <a:chExt cx="822900" cy="822900"/>
          </a:xfrm>
        </p:grpSpPr>
        <p:sp>
          <p:nvSpPr>
            <p:cNvPr id="112" name="Google Shape;112;p24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24"/>
          <p:cNvGrpSpPr/>
          <p:nvPr/>
        </p:nvGrpSpPr>
        <p:grpSpPr>
          <a:xfrm flipH="1" rot="5400000">
            <a:off x="8507403" y="3204416"/>
            <a:ext cx="274297" cy="32917"/>
            <a:chOff x="3442775" y="4506975"/>
            <a:chExt cx="812250" cy="96900"/>
          </a:xfrm>
        </p:grpSpPr>
        <p:sp>
          <p:nvSpPr>
            <p:cNvPr id="121" name="Google Shape;121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2" type="title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 amt="77000"/>
          </a:blip>
          <a:srcRect b="0" l="51169" r="6542" t="56240"/>
          <a:stretch/>
        </p:blipFill>
        <p:spPr>
          <a:xfrm flipH="1">
            <a:off x="-855775" y="3742338"/>
            <a:ext cx="2227374" cy="2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 amt="77000"/>
          </a:blip>
          <a:srcRect b="82335" l="55131" r="2579" t="4843"/>
          <a:stretch/>
        </p:blipFill>
        <p:spPr>
          <a:xfrm flipH="1" rot="10800000">
            <a:off x="7903238" y="82300"/>
            <a:ext cx="1547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 flipH="1">
            <a:off x="120816" y="3468143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1407803" y="598116"/>
            <a:ext cx="7665697" cy="4300117"/>
            <a:chOff x="1407803" y="598116"/>
            <a:chExt cx="7665697" cy="4300117"/>
          </a:xfrm>
        </p:grpSpPr>
        <p:grpSp>
          <p:nvGrpSpPr>
            <p:cNvPr id="133" name="Google Shape;133;p25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134" name="Google Shape;134;p25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25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25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" name="Google Shape;138;p25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9" name="Google Shape;139;p25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140" name="Google Shape;140;p25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25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" name="Google Shape;143;p25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25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dans une colonne 1">
  <p:cSld name="ONE_COLUMN_TEXT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>
            <p:ph idx="2" type="pic"/>
          </p:nvPr>
        </p:nvSpPr>
        <p:spPr>
          <a:xfrm>
            <a:off x="1794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" name="Google Shape;151;p26"/>
          <p:cNvGrpSpPr/>
          <p:nvPr/>
        </p:nvGrpSpPr>
        <p:grpSpPr>
          <a:xfrm>
            <a:off x="8732550" y="3610488"/>
            <a:ext cx="822900" cy="822900"/>
            <a:chOff x="8735900" y="445925"/>
            <a:chExt cx="822900" cy="822900"/>
          </a:xfrm>
        </p:grpSpPr>
        <p:sp>
          <p:nvSpPr>
            <p:cNvPr id="152" name="Google Shape;152;p26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4795903" y="1675080"/>
            <a:ext cx="30408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1307297" y="1675080"/>
            <a:ext cx="30408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/>
          <p:nvPr/>
        </p:nvSpPr>
        <p:spPr>
          <a:xfrm>
            <a:off x="8623600" y="324465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1340754" y="4840941"/>
            <a:ext cx="274297" cy="32917"/>
            <a:chOff x="3442775" y="4506975"/>
            <a:chExt cx="812250" cy="96900"/>
          </a:xfrm>
        </p:grpSpPr>
        <p:sp>
          <p:nvSpPr>
            <p:cNvPr id="166" name="Google Shape;166;p27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1" name="Google Shape;171;p27"/>
          <p:cNvGrpSpPr/>
          <p:nvPr/>
        </p:nvGrpSpPr>
        <p:grpSpPr>
          <a:xfrm>
            <a:off x="-604720" y="3379028"/>
            <a:ext cx="8800108" cy="2047949"/>
            <a:chOff x="-604720" y="3379028"/>
            <a:chExt cx="8800108" cy="2047949"/>
          </a:xfrm>
        </p:grpSpPr>
        <p:grpSp>
          <p:nvGrpSpPr>
            <p:cNvPr id="172" name="Google Shape;172;p27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173" name="Google Shape;173;p27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" name="Google Shape;175;p27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6" name="Google Shape;176;p27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7" name="Google Shape;177;p27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8" name="Google Shape;178;p27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1" name="Google Shape;181;p27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182" name="Google Shape;182;p27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90" name="Google Shape;190;p27"/>
          <p:cNvPicPr preferRelativeResize="0"/>
          <p:nvPr/>
        </p:nvPicPr>
        <p:blipFill rotWithShape="1">
          <a:blip r:embed="rId2">
            <a:alphaModFix/>
          </a:blip>
          <a:srcRect b="15033" l="13851" r="14190" t="18885"/>
          <a:stretch/>
        </p:blipFill>
        <p:spPr>
          <a:xfrm rot="996112">
            <a:off x="-1123525" y="3797913"/>
            <a:ext cx="2407489" cy="2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25239" r="24663" t="0"/>
          <a:stretch/>
        </p:blipFill>
        <p:spPr>
          <a:xfrm flipH="1" rot="9390379">
            <a:off x="7621808" y="3882397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8"/>
          <p:cNvGrpSpPr/>
          <p:nvPr/>
        </p:nvGrpSpPr>
        <p:grpSpPr>
          <a:xfrm>
            <a:off x="167454" y="1776263"/>
            <a:ext cx="8711138" cy="1826500"/>
            <a:chOff x="167454" y="1776263"/>
            <a:chExt cx="8711138" cy="1826500"/>
          </a:xfrm>
        </p:grpSpPr>
        <p:sp>
          <p:nvSpPr>
            <p:cNvPr id="194" name="Google Shape;194;p28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6" name="Google Shape;19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4947436" y="2808355"/>
            <a:ext cx="29067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1289250" y="2808355"/>
            <a:ext cx="29079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3" type="subTitle"/>
          </p:nvPr>
        </p:nvSpPr>
        <p:spPr>
          <a:xfrm>
            <a:off x="1289250" y="2400055"/>
            <a:ext cx="2907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4" type="subTitle"/>
          </p:nvPr>
        </p:nvSpPr>
        <p:spPr>
          <a:xfrm>
            <a:off x="4947464" y="2400055"/>
            <a:ext cx="29067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 amt="58000"/>
          </a:blip>
          <a:srcRect b="55966" l="2379" r="54204" t="0"/>
          <a:stretch/>
        </p:blipFill>
        <p:spPr>
          <a:xfrm rot="3477838">
            <a:off x="-1039607" y="-1529635"/>
            <a:ext cx="2688313" cy="264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23637" l="12358" r="14903" t="17954"/>
          <a:stretch/>
        </p:blipFill>
        <p:spPr>
          <a:xfrm rot="8714416">
            <a:off x="7651357" y="3826560"/>
            <a:ext cx="2670663" cy="209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8"/>
          <p:cNvGrpSpPr/>
          <p:nvPr/>
        </p:nvGrpSpPr>
        <p:grpSpPr>
          <a:xfrm>
            <a:off x="-590920" y="617003"/>
            <a:ext cx="10135621" cy="2576736"/>
            <a:chOff x="-590920" y="617003"/>
            <a:chExt cx="10135621" cy="2576736"/>
          </a:xfrm>
        </p:grpSpPr>
        <p:grpSp>
          <p:nvGrpSpPr>
            <p:cNvPr id="204" name="Google Shape;204;p28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205" name="Google Shape;205;p2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8" name="Google Shape;208;p2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2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0" name="Google Shape;210;p2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2" name="Google Shape;212;p2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13" name="Google Shape;213;p28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214" name="Google Shape;214;p2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2" type="subTitle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3" type="subTitle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5" type="subTitle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6" type="subTitle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0" name="Google Shape;230;p29"/>
          <p:cNvGrpSpPr/>
          <p:nvPr/>
        </p:nvGrpSpPr>
        <p:grpSpPr>
          <a:xfrm rot="5400000">
            <a:off x="396252" y="3640515"/>
            <a:ext cx="274297" cy="32917"/>
            <a:chOff x="3442775" y="4506975"/>
            <a:chExt cx="812250" cy="96900"/>
          </a:xfrm>
        </p:grpSpPr>
        <p:sp>
          <p:nvSpPr>
            <p:cNvPr id="231" name="Google Shape;231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6" name="Google Shape;236;p29"/>
          <p:cNvSpPr/>
          <p:nvPr/>
        </p:nvSpPr>
        <p:spPr>
          <a:xfrm>
            <a:off x="8430775" y="0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8430775" y="92350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-259050" y="1098968"/>
            <a:ext cx="9997397" cy="2495607"/>
            <a:chOff x="-259050" y="1098968"/>
            <a:chExt cx="9997397" cy="2495607"/>
          </a:xfrm>
        </p:grpSpPr>
        <p:grpSp>
          <p:nvGrpSpPr>
            <p:cNvPr id="239" name="Google Shape;239;p29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240" name="Google Shape;240;p2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8" name="Google Shape;248;p29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57" name="Google Shape;257;p29"/>
          <p:cNvPicPr preferRelativeResize="0"/>
          <p:nvPr/>
        </p:nvPicPr>
        <p:blipFill rotWithShape="1">
          <a:blip r:embed="rId2">
            <a:alphaModFix/>
          </a:blip>
          <a:srcRect b="0" l="21721" r="22381" t="0"/>
          <a:stretch/>
        </p:blipFill>
        <p:spPr>
          <a:xfrm>
            <a:off x="-729751" y="3156350"/>
            <a:ext cx="2075602" cy="19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 amt="70000"/>
          </a:blip>
          <a:srcRect b="44950" l="57129" r="0" t="18430"/>
          <a:stretch/>
        </p:blipFill>
        <p:spPr>
          <a:xfrm flipH="1" rot="5669112">
            <a:off x="-828872" y="-713596"/>
            <a:ext cx="2148917" cy="1792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8565175" y="30145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1" name="Google Shape;261;p30"/>
          <p:cNvGrpSpPr/>
          <p:nvPr/>
        </p:nvGrpSpPr>
        <p:grpSpPr>
          <a:xfrm>
            <a:off x="-411850" y="917750"/>
            <a:ext cx="10104477" cy="3541448"/>
            <a:chOff x="-411850" y="917750"/>
            <a:chExt cx="10104477" cy="3541448"/>
          </a:xfrm>
        </p:grpSpPr>
        <p:grpSp>
          <p:nvGrpSpPr>
            <p:cNvPr id="262" name="Google Shape;262;p30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263" name="Google Shape;263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1" name="Google Shape;271;p30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272" name="Google Shape;272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80" name="Google Shape;28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1563832" y="1740653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0"/>
          <p:cNvSpPr txBox="1"/>
          <p:nvPr>
            <p:ph idx="2" type="subTitle"/>
          </p:nvPr>
        </p:nvSpPr>
        <p:spPr>
          <a:xfrm>
            <a:off x="4882568" y="1740654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0"/>
          <p:cNvSpPr txBox="1"/>
          <p:nvPr>
            <p:ph idx="3" type="subTitle"/>
          </p:nvPr>
        </p:nvSpPr>
        <p:spPr>
          <a:xfrm>
            <a:off x="1563832" y="3377581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0"/>
          <p:cNvSpPr txBox="1"/>
          <p:nvPr>
            <p:ph idx="4" type="subTitle"/>
          </p:nvPr>
        </p:nvSpPr>
        <p:spPr>
          <a:xfrm>
            <a:off x="4882568" y="3377586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0"/>
          <p:cNvSpPr txBox="1"/>
          <p:nvPr>
            <p:ph idx="5" type="subTitle"/>
          </p:nvPr>
        </p:nvSpPr>
        <p:spPr>
          <a:xfrm>
            <a:off x="1563832" y="1359654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6" type="subTitle"/>
          </p:nvPr>
        </p:nvSpPr>
        <p:spPr>
          <a:xfrm>
            <a:off x="1563832" y="2996657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7" type="subTitle"/>
          </p:nvPr>
        </p:nvSpPr>
        <p:spPr>
          <a:xfrm>
            <a:off x="4882543" y="1359654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8" type="subTitle"/>
          </p:nvPr>
        </p:nvSpPr>
        <p:spPr>
          <a:xfrm>
            <a:off x="4882543" y="2996661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89" name="Google Shape;289;p30"/>
          <p:cNvGrpSpPr/>
          <p:nvPr/>
        </p:nvGrpSpPr>
        <p:grpSpPr>
          <a:xfrm rot="5400000">
            <a:off x="339952" y="1811715"/>
            <a:ext cx="274297" cy="32917"/>
            <a:chOff x="3442775" y="4506975"/>
            <a:chExt cx="812250" cy="96900"/>
          </a:xfrm>
        </p:grpSpPr>
        <p:sp>
          <p:nvSpPr>
            <p:cNvPr id="290" name="Google Shape;290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14452" r="15323" t="0"/>
          <a:stretch/>
        </p:blipFill>
        <p:spPr>
          <a:xfrm flipH="1">
            <a:off x="7765000" y="3418475"/>
            <a:ext cx="2697600" cy="2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cotty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732925" y="1545450"/>
            <a:ext cx="4320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425" y="454775"/>
            <a:ext cx="3445475" cy="62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subTitle"/>
          </p:nvPr>
        </p:nvSpPr>
        <p:spPr>
          <a:xfrm rot="-449582">
            <a:off x="5658998" y="2283747"/>
            <a:ext cx="2861838" cy="501423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 rot="-449892">
            <a:off x="5695787" y="2800290"/>
            <a:ext cx="2862175" cy="474779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1"/>
          <p:cNvGrpSpPr/>
          <p:nvPr/>
        </p:nvGrpSpPr>
        <p:grpSpPr>
          <a:xfrm>
            <a:off x="-548545" y="666681"/>
            <a:ext cx="9762402" cy="1167524"/>
            <a:chOff x="-548545" y="666681"/>
            <a:chExt cx="9762402" cy="1167524"/>
          </a:xfrm>
        </p:grpSpPr>
        <p:grpSp>
          <p:nvGrpSpPr>
            <p:cNvPr id="298" name="Google Shape;298;p31"/>
            <p:cNvGrpSpPr/>
            <p:nvPr/>
          </p:nvGrpSpPr>
          <p:grpSpPr>
            <a:xfrm flipH="1" rot="10800000">
              <a:off x="8390874" y="1011222"/>
              <a:ext cx="822982" cy="822982"/>
              <a:chOff x="-423175" y="2918850"/>
              <a:chExt cx="822900" cy="822900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7" name="Google Shape;307;p31"/>
            <p:cNvGrpSpPr/>
            <p:nvPr/>
          </p:nvGrpSpPr>
          <p:grpSpPr>
            <a:xfrm flipH="1" rot="10800000">
              <a:off x="-548545" y="666681"/>
              <a:ext cx="1097090" cy="1097090"/>
              <a:chOff x="-423175" y="2918850"/>
              <a:chExt cx="822900" cy="822900"/>
            </a:xfrm>
          </p:grpSpPr>
          <p:sp>
            <p:nvSpPr>
              <p:cNvPr id="308" name="Google Shape;308;p3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16" name="Google Shape;31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31"/>
          <p:cNvSpPr txBox="1"/>
          <p:nvPr>
            <p:ph idx="1" type="subTitle"/>
          </p:nvPr>
        </p:nvSpPr>
        <p:spPr>
          <a:xfrm>
            <a:off x="1051500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1"/>
          <p:cNvSpPr txBox="1"/>
          <p:nvPr>
            <p:ph idx="2" type="subTitle"/>
          </p:nvPr>
        </p:nvSpPr>
        <p:spPr>
          <a:xfrm>
            <a:off x="3579000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1"/>
          <p:cNvSpPr txBox="1"/>
          <p:nvPr>
            <p:ph idx="3" type="subTitle"/>
          </p:nvPr>
        </p:nvSpPr>
        <p:spPr>
          <a:xfrm>
            <a:off x="1051500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1"/>
          <p:cNvSpPr txBox="1"/>
          <p:nvPr>
            <p:ph idx="4" type="subTitle"/>
          </p:nvPr>
        </p:nvSpPr>
        <p:spPr>
          <a:xfrm>
            <a:off x="3578998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1"/>
          <p:cNvSpPr txBox="1"/>
          <p:nvPr>
            <p:ph idx="5" type="subTitle"/>
          </p:nvPr>
        </p:nvSpPr>
        <p:spPr>
          <a:xfrm>
            <a:off x="6102744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1"/>
          <p:cNvSpPr txBox="1"/>
          <p:nvPr>
            <p:ph idx="6" type="subTitle"/>
          </p:nvPr>
        </p:nvSpPr>
        <p:spPr>
          <a:xfrm>
            <a:off x="6102744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1"/>
          <p:cNvSpPr txBox="1"/>
          <p:nvPr>
            <p:ph idx="7" type="subTitle"/>
          </p:nvPr>
        </p:nvSpPr>
        <p:spPr>
          <a:xfrm>
            <a:off x="1051500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4" name="Google Shape;324;p31"/>
          <p:cNvSpPr txBox="1"/>
          <p:nvPr>
            <p:ph idx="8" type="subTitle"/>
          </p:nvPr>
        </p:nvSpPr>
        <p:spPr>
          <a:xfrm>
            <a:off x="3579000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9" type="subTitle"/>
          </p:nvPr>
        </p:nvSpPr>
        <p:spPr>
          <a:xfrm>
            <a:off x="6102744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6" name="Google Shape;326;p31"/>
          <p:cNvSpPr txBox="1"/>
          <p:nvPr>
            <p:ph idx="13" type="subTitle"/>
          </p:nvPr>
        </p:nvSpPr>
        <p:spPr>
          <a:xfrm>
            <a:off x="1051500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14" type="subTitle"/>
          </p:nvPr>
        </p:nvSpPr>
        <p:spPr>
          <a:xfrm>
            <a:off x="3579000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8" name="Google Shape;328;p31"/>
          <p:cNvSpPr txBox="1"/>
          <p:nvPr>
            <p:ph idx="15" type="subTitle"/>
          </p:nvPr>
        </p:nvSpPr>
        <p:spPr>
          <a:xfrm>
            <a:off x="6102744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9" name="Google Shape;329;p31"/>
          <p:cNvSpPr/>
          <p:nvPr/>
        </p:nvSpPr>
        <p:spPr>
          <a:xfrm flipH="1" rot="10800000">
            <a:off x="371916" y="1776349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0" name="Google Shape;330;p31"/>
          <p:cNvGrpSpPr/>
          <p:nvPr/>
        </p:nvGrpSpPr>
        <p:grpSpPr>
          <a:xfrm flipH="1" rot="-5400000">
            <a:off x="8567940" y="2173942"/>
            <a:ext cx="274297" cy="32917"/>
            <a:chOff x="3442775" y="4506975"/>
            <a:chExt cx="812250" cy="96900"/>
          </a:xfrm>
        </p:grpSpPr>
        <p:sp>
          <p:nvSpPr>
            <p:cNvPr id="331" name="Google Shape;331;p3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36" name="Google Shape;336;p31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rot="1409621">
            <a:off x="7878277" y="-898700"/>
            <a:ext cx="2045468" cy="215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b="15033" l="13851" r="14190" t="18885"/>
          <a:stretch/>
        </p:blipFill>
        <p:spPr>
          <a:xfrm flipH="1" rot="9803888">
            <a:off x="-1095656" y="-814214"/>
            <a:ext cx="240748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40" name="Google Shape;340;p32"/>
          <p:cNvPicPr preferRelativeResize="0"/>
          <p:nvPr/>
        </p:nvPicPr>
        <p:blipFill rotWithShape="1">
          <a:blip r:embed="rId2">
            <a:alphaModFix amt="63000"/>
          </a:blip>
          <a:srcRect b="0" l="50780" r="5115" t="55966"/>
          <a:stretch/>
        </p:blipFill>
        <p:spPr>
          <a:xfrm rot="10800000">
            <a:off x="-645987" y="-760175"/>
            <a:ext cx="2928573" cy="2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2"/>
          <p:cNvSpPr/>
          <p:nvPr/>
        </p:nvSpPr>
        <p:spPr>
          <a:xfrm>
            <a:off x="208575" y="253162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2" name="Google Shape;342;p32"/>
          <p:cNvGrpSpPr/>
          <p:nvPr/>
        </p:nvGrpSpPr>
        <p:grpSpPr>
          <a:xfrm rot="5400000">
            <a:off x="8607564" y="2174292"/>
            <a:ext cx="274297" cy="32917"/>
            <a:chOff x="3442775" y="4506975"/>
            <a:chExt cx="812250" cy="96900"/>
          </a:xfrm>
        </p:grpSpPr>
        <p:sp>
          <p:nvSpPr>
            <p:cNvPr id="343" name="Google Shape;343;p32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-10550" y="1347200"/>
            <a:ext cx="9550777" cy="2386948"/>
            <a:chOff x="-10550" y="1347200"/>
            <a:chExt cx="9550777" cy="2386948"/>
          </a:xfrm>
        </p:grpSpPr>
        <p:grpSp>
          <p:nvGrpSpPr>
            <p:cNvPr id="349" name="Google Shape;349;p32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350" name="Google Shape;350;p3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8" name="Google Shape;358;p32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359" name="Google Shape;359;p3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24661" l="13063" r="17337" t="17894"/>
          <a:stretch/>
        </p:blipFill>
        <p:spPr>
          <a:xfrm>
            <a:off x="7148575" y="3033775"/>
            <a:ext cx="2701123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1510850" y="3126163"/>
            <a:ext cx="64872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0" name="Google Shape;370;p33"/>
          <p:cNvSpPr txBox="1"/>
          <p:nvPr>
            <p:ph idx="1" type="subTitle"/>
          </p:nvPr>
        </p:nvSpPr>
        <p:spPr>
          <a:xfrm>
            <a:off x="1510850" y="1473738"/>
            <a:ext cx="6487200" cy="15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71" name="Google Shape;371;p33"/>
          <p:cNvGrpSpPr/>
          <p:nvPr/>
        </p:nvGrpSpPr>
        <p:grpSpPr>
          <a:xfrm>
            <a:off x="-447695" y="2631793"/>
            <a:ext cx="1097090" cy="1097090"/>
            <a:chOff x="-423175" y="2918850"/>
            <a:chExt cx="822900" cy="822900"/>
          </a:xfrm>
        </p:grpSpPr>
        <p:sp>
          <p:nvSpPr>
            <p:cNvPr id="372" name="Google Shape;372;p33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0" name="Google Shape;380;p33"/>
          <p:cNvSpPr/>
          <p:nvPr/>
        </p:nvSpPr>
        <p:spPr>
          <a:xfrm flipH="1">
            <a:off x="375204" y="2158593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>
            <a:off x="-451488" y="96550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3"/>
          <p:cNvGrpSpPr/>
          <p:nvPr/>
        </p:nvGrpSpPr>
        <p:grpSpPr>
          <a:xfrm rot="10800000">
            <a:off x="265188" y="970332"/>
            <a:ext cx="274297" cy="32917"/>
            <a:chOff x="3442775" y="4506975"/>
            <a:chExt cx="812250" cy="96900"/>
          </a:xfrm>
        </p:grpSpPr>
        <p:sp>
          <p:nvSpPr>
            <p:cNvPr id="383" name="Google Shape;383;p3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égende 1">
  <p:cSld name="CAPTION_ONLY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type="title"/>
          </p:nvPr>
        </p:nvSpPr>
        <p:spPr>
          <a:xfrm>
            <a:off x="1111050" y="1339650"/>
            <a:ext cx="32643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1" type="subTitle"/>
          </p:nvPr>
        </p:nvSpPr>
        <p:spPr>
          <a:xfrm>
            <a:off x="1111050" y="2997450"/>
            <a:ext cx="3264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/>
          <p:nvPr>
            <p:ph idx="2" type="pic"/>
          </p:nvPr>
        </p:nvSpPr>
        <p:spPr>
          <a:xfrm>
            <a:off x="5471650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35"/>
          <p:cNvSpPr/>
          <p:nvPr/>
        </p:nvSpPr>
        <p:spPr>
          <a:xfrm>
            <a:off x="285425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5"/>
          <p:cNvSpPr/>
          <p:nvPr/>
        </p:nvSpPr>
        <p:spPr>
          <a:xfrm flipH="1">
            <a:off x="299004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7" name="Google Shape;397;p35"/>
          <p:cNvGrpSpPr/>
          <p:nvPr/>
        </p:nvGrpSpPr>
        <p:grpSpPr>
          <a:xfrm>
            <a:off x="-411491" y="799435"/>
            <a:ext cx="822982" cy="822982"/>
            <a:chOff x="-423175" y="2918850"/>
            <a:chExt cx="822900" cy="822900"/>
          </a:xfrm>
        </p:grpSpPr>
        <p:sp>
          <p:nvSpPr>
            <p:cNvPr id="398" name="Google Shape;398;p35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s chiffre 1">
  <p:cSld name="BIG_NUMBER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6"/>
          <p:cNvPicPr preferRelativeResize="0"/>
          <p:nvPr/>
        </p:nvPicPr>
        <p:blipFill rotWithShape="1">
          <a:blip r:embed="rId2">
            <a:alphaModFix amt="63000"/>
          </a:blip>
          <a:srcRect b="0" l="7609" r="57706" t="55966"/>
          <a:stretch/>
        </p:blipFill>
        <p:spPr>
          <a:xfrm flipH="1" rot="3158608">
            <a:off x="-1327677" y="452376"/>
            <a:ext cx="2303048" cy="28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 txBox="1"/>
          <p:nvPr>
            <p:ph hasCustomPrompt="1" type="title"/>
          </p:nvPr>
        </p:nvSpPr>
        <p:spPr>
          <a:xfrm>
            <a:off x="1657350" y="1800600"/>
            <a:ext cx="58293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9" name="Google Shape;409;p36"/>
          <p:cNvSpPr txBox="1"/>
          <p:nvPr>
            <p:ph idx="1" type="subTitle"/>
          </p:nvPr>
        </p:nvSpPr>
        <p:spPr>
          <a:xfrm>
            <a:off x="1657350" y="2845800"/>
            <a:ext cx="58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0" name="Google Shape;410;p36"/>
          <p:cNvGrpSpPr/>
          <p:nvPr/>
        </p:nvGrpSpPr>
        <p:grpSpPr>
          <a:xfrm>
            <a:off x="-548545" y="505568"/>
            <a:ext cx="9624246" cy="4218461"/>
            <a:chOff x="-548545" y="505568"/>
            <a:chExt cx="9624246" cy="4218461"/>
          </a:xfrm>
        </p:grpSpPr>
        <p:grpSp>
          <p:nvGrpSpPr>
            <p:cNvPr id="411" name="Google Shape;411;p36"/>
            <p:cNvGrpSpPr/>
            <p:nvPr/>
          </p:nvGrpSpPr>
          <p:grpSpPr>
            <a:xfrm>
              <a:off x="8252719" y="3901047"/>
              <a:ext cx="822982" cy="822982"/>
              <a:chOff x="-423175" y="2918850"/>
              <a:chExt cx="822900" cy="822900"/>
            </a:xfrm>
          </p:grpSpPr>
          <p:sp>
            <p:nvSpPr>
              <p:cNvPr id="412" name="Google Shape;412;p3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0" name="Google Shape;420;p36"/>
            <p:cNvGrpSpPr/>
            <p:nvPr/>
          </p:nvGrpSpPr>
          <p:grpSpPr>
            <a:xfrm>
              <a:off x="-548545" y="505568"/>
              <a:ext cx="1097090" cy="1097090"/>
              <a:chOff x="-423175" y="2918850"/>
              <a:chExt cx="822900" cy="822900"/>
            </a:xfrm>
          </p:grpSpPr>
          <p:sp>
            <p:nvSpPr>
              <p:cNvPr id="421" name="Google Shape;421;p3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5" name="Google Shape;425;p3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6" name="Google Shape;426;p3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29" name="Google Shape;429;p36"/>
          <p:cNvGrpSpPr/>
          <p:nvPr/>
        </p:nvGrpSpPr>
        <p:grpSpPr>
          <a:xfrm>
            <a:off x="375204" y="197917"/>
            <a:ext cx="8578471" cy="2859925"/>
            <a:chOff x="375204" y="197918"/>
            <a:chExt cx="8578471" cy="2859925"/>
          </a:xfrm>
        </p:grpSpPr>
        <p:sp>
          <p:nvSpPr>
            <p:cNvPr id="430" name="Google Shape;430;p36"/>
            <p:cNvSpPr/>
            <p:nvPr/>
          </p:nvSpPr>
          <p:spPr>
            <a:xfrm flipH="1">
              <a:off x="375204" y="19791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36"/>
            <p:cNvSpPr/>
            <p:nvPr/>
          </p:nvSpPr>
          <p:spPr>
            <a:xfrm flipH="1">
              <a:off x="8679475" y="278364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hasCustomPrompt="1" type="title"/>
          </p:nvPr>
        </p:nvSpPr>
        <p:spPr>
          <a:xfrm>
            <a:off x="3733975" y="6184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37"/>
          <p:cNvSpPr txBox="1"/>
          <p:nvPr>
            <p:ph idx="1" type="subTitle"/>
          </p:nvPr>
        </p:nvSpPr>
        <p:spPr>
          <a:xfrm>
            <a:off x="3733975" y="1354375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5" name="Google Shape;435;p37"/>
          <p:cNvSpPr txBox="1"/>
          <p:nvPr>
            <p:ph hasCustomPrompt="1" idx="2" type="title"/>
          </p:nvPr>
        </p:nvSpPr>
        <p:spPr>
          <a:xfrm>
            <a:off x="3733975" y="19706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37"/>
          <p:cNvSpPr txBox="1"/>
          <p:nvPr>
            <p:ph idx="3" type="subTitle"/>
          </p:nvPr>
        </p:nvSpPr>
        <p:spPr>
          <a:xfrm>
            <a:off x="3733975" y="2706627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7" name="Google Shape;437;p37"/>
          <p:cNvSpPr txBox="1"/>
          <p:nvPr>
            <p:ph hasCustomPrompt="1" idx="4" type="title"/>
          </p:nvPr>
        </p:nvSpPr>
        <p:spPr>
          <a:xfrm>
            <a:off x="3733975" y="332292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37"/>
          <p:cNvSpPr txBox="1"/>
          <p:nvPr>
            <p:ph idx="5" type="subTitle"/>
          </p:nvPr>
        </p:nvSpPr>
        <p:spPr>
          <a:xfrm>
            <a:off x="3733975" y="4058897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9" name="Google Shape;439;p37"/>
          <p:cNvSpPr/>
          <p:nvPr/>
        </p:nvSpPr>
        <p:spPr>
          <a:xfrm flipH="1">
            <a:off x="8128090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8571711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1" name="Google Shape;441;p37"/>
          <p:cNvGrpSpPr/>
          <p:nvPr/>
        </p:nvGrpSpPr>
        <p:grpSpPr>
          <a:xfrm flipH="1">
            <a:off x="8733424" y="799435"/>
            <a:ext cx="822982" cy="822982"/>
            <a:chOff x="-423175" y="2918850"/>
            <a:chExt cx="822900" cy="822900"/>
          </a:xfrm>
        </p:grpSpPr>
        <p:sp>
          <p:nvSpPr>
            <p:cNvPr id="442" name="Google Shape;442;p3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0" name="Google Shape;450;p37"/>
          <p:cNvGrpSpPr/>
          <p:nvPr/>
        </p:nvGrpSpPr>
        <p:grpSpPr>
          <a:xfrm flipH="1">
            <a:off x="-548627" y="3384441"/>
            <a:ext cx="1097255" cy="1097255"/>
            <a:chOff x="-423175" y="2918850"/>
            <a:chExt cx="822900" cy="822900"/>
          </a:xfrm>
        </p:grpSpPr>
        <p:sp>
          <p:nvSpPr>
            <p:cNvPr id="451" name="Google Shape;451;p3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59" name="Google Shape;459;p37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-12226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2" name="Google Shape;462;p38"/>
          <p:cNvPicPr preferRelativeResize="0"/>
          <p:nvPr/>
        </p:nvPicPr>
        <p:blipFill rotWithShape="1">
          <a:blip r:embed="rId2">
            <a:alphaModFix/>
          </a:blip>
          <a:srcRect b="11417" l="10330" r="12746" t="19133"/>
          <a:stretch/>
        </p:blipFill>
        <p:spPr>
          <a:xfrm flipH="1" rot="-6174782">
            <a:off x="7583326" y="-1231881"/>
            <a:ext cx="2367251" cy="208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38"/>
          <p:cNvGrpSpPr/>
          <p:nvPr/>
        </p:nvGrpSpPr>
        <p:grpSpPr>
          <a:xfrm flipH="1" rot="5400000">
            <a:off x="8480127" y="1652086"/>
            <a:ext cx="274297" cy="32917"/>
            <a:chOff x="3442775" y="4506975"/>
            <a:chExt cx="812250" cy="96900"/>
          </a:xfrm>
        </p:grpSpPr>
        <p:sp>
          <p:nvSpPr>
            <p:cNvPr id="464" name="Google Shape;464;p3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69" name="Google Shape;469;p38"/>
          <p:cNvPicPr preferRelativeResize="0"/>
          <p:nvPr/>
        </p:nvPicPr>
        <p:blipFill rotWithShape="1">
          <a:blip r:embed="rId3">
            <a:alphaModFix amt="72000"/>
          </a:blip>
          <a:srcRect b="-1765" l="51065" r="5518" t="57732"/>
          <a:stretch/>
        </p:blipFill>
        <p:spPr>
          <a:xfrm flipH="1">
            <a:off x="-737262" y="3969942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8"/>
          <p:cNvGrpSpPr/>
          <p:nvPr/>
        </p:nvGrpSpPr>
        <p:grpSpPr>
          <a:xfrm>
            <a:off x="-416224" y="613093"/>
            <a:ext cx="9932199" cy="3881004"/>
            <a:chOff x="-416224" y="613093"/>
            <a:chExt cx="9932199" cy="3881004"/>
          </a:xfrm>
        </p:grpSpPr>
        <p:grpSp>
          <p:nvGrpSpPr>
            <p:cNvPr id="471" name="Google Shape;471;p38"/>
            <p:cNvGrpSpPr/>
            <p:nvPr/>
          </p:nvGrpSpPr>
          <p:grpSpPr>
            <a:xfrm flipH="1" rot="10800000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472" name="Google Shape;472;p3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0" name="Google Shape;480;p38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481" name="Google Shape;481;p3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89" name="Google Shape;489;p38"/>
          <p:cNvSpPr/>
          <p:nvPr/>
        </p:nvSpPr>
        <p:spPr>
          <a:xfrm rot="10800000">
            <a:off x="314390" y="316833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2" name="Google Shape;492;p39"/>
          <p:cNvPicPr preferRelativeResize="0"/>
          <p:nvPr/>
        </p:nvPicPr>
        <p:blipFill rotWithShape="1">
          <a:blip r:embed="rId2">
            <a:alphaModFix/>
          </a:blip>
          <a:srcRect b="23637" l="12358" r="14903" t="17954"/>
          <a:stretch/>
        </p:blipFill>
        <p:spPr>
          <a:xfrm flipH="1" rot="-5399993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9"/>
          <p:cNvSpPr/>
          <p:nvPr/>
        </p:nvSpPr>
        <p:spPr>
          <a:xfrm flipH="1">
            <a:off x="287179" y="279263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39"/>
          <p:cNvPicPr preferRelativeResize="0"/>
          <p:nvPr/>
        </p:nvPicPr>
        <p:blipFill rotWithShape="1">
          <a:blip r:embed="rId3">
            <a:alphaModFix amt="58000"/>
          </a:blip>
          <a:srcRect b="55966" l="2379" r="54204" t="0"/>
          <a:stretch/>
        </p:blipFill>
        <p:spPr>
          <a:xfrm rot="-6898231">
            <a:off x="7757284" y="3986812"/>
            <a:ext cx="2591959" cy="2553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39"/>
          <p:cNvGrpSpPr/>
          <p:nvPr/>
        </p:nvGrpSpPr>
        <p:grpSpPr>
          <a:xfrm>
            <a:off x="408305" y="3652482"/>
            <a:ext cx="9136321" cy="2048611"/>
            <a:chOff x="408305" y="3652482"/>
            <a:chExt cx="9136321" cy="2048611"/>
          </a:xfrm>
        </p:grpSpPr>
        <p:grpSp>
          <p:nvGrpSpPr>
            <p:cNvPr id="496" name="Google Shape;496;p39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497" name="Google Shape;497;p3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3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9" name="Google Shape;499;p3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3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3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2" name="Google Shape;502;p3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3" name="Google Shape;503;p3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3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5" name="Google Shape;505;p39"/>
            <p:cNvGrpSpPr/>
            <p:nvPr/>
          </p:nvGrpSpPr>
          <p:grpSpPr>
            <a:xfrm>
              <a:off x="8721644" y="3652482"/>
              <a:ext cx="822982" cy="822982"/>
              <a:chOff x="-423175" y="2918850"/>
              <a:chExt cx="822900" cy="822900"/>
            </a:xfrm>
          </p:grpSpPr>
          <p:sp>
            <p:nvSpPr>
              <p:cNvPr id="506" name="Google Shape;506;p3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3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3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3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3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1" name="Google Shape;511;p3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14" name="Google Shape;514;p39"/>
          <p:cNvGrpSpPr/>
          <p:nvPr/>
        </p:nvGrpSpPr>
        <p:grpSpPr>
          <a:xfrm flipH="1" rot="5400000">
            <a:off x="8507403" y="3356816"/>
            <a:ext cx="274297" cy="32917"/>
            <a:chOff x="3442775" y="4506975"/>
            <a:chExt cx="812250" cy="96900"/>
          </a:xfrm>
        </p:grpSpPr>
        <p:sp>
          <p:nvSpPr>
            <p:cNvPr id="515" name="Google Shape;515;p3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40"/>
          <p:cNvSpPr/>
          <p:nvPr/>
        </p:nvSpPr>
        <p:spPr>
          <a:xfrm>
            <a:off x="8509850" y="278800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40"/>
          <p:cNvSpPr/>
          <p:nvPr/>
        </p:nvSpPr>
        <p:spPr>
          <a:xfrm flipH="1">
            <a:off x="90827" y="0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4" name="Google Shape;524;p40"/>
          <p:cNvGrpSpPr/>
          <p:nvPr/>
        </p:nvGrpSpPr>
        <p:grpSpPr>
          <a:xfrm rot="5400000">
            <a:off x="395028" y="1692090"/>
            <a:ext cx="274297" cy="32917"/>
            <a:chOff x="3442775" y="4506975"/>
            <a:chExt cx="812250" cy="96900"/>
          </a:xfrm>
        </p:grpSpPr>
        <p:sp>
          <p:nvSpPr>
            <p:cNvPr id="525" name="Google Shape;525;p4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0" name="Google Shape;530;p40"/>
          <p:cNvGrpSpPr/>
          <p:nvPr/>
        </p:nvGrpSpPr>
        <p:grpSpPr>
          <a:xfrm>
            <a:off x="-411450" y="859450"/>
            <a:ext cx="10104077" cy="3327727"/>
            <a:chOff x="-411450" y="859450"/>
            <a:chExt cx="10104077" cy="3327727"/>
          </a:xfrm>
        </p:grpSpPr>
        <p:grpSp>
          <p:nvGrpSpPr>
            <p:cNvPr id="531" name="Google Shape;531;p40"/>
            <p:cNvGrpSpPr/>
            <p:nvPr/>
          </p:nvGrpSpPr>
          <p:grpSpPr>
            <a:xfrm>
              <a:off x="8595373" y="3089923"/>
              <a:ext cx="1097255" cy="1097255"/>
              <a:chOff x="-423175" y="2918850"/>
              <a:chExt cx="822900" cy="822900"/>
            </a:xfrm>
          </p:grpSpPr>
          <p:sp>
            <p:nvSpPr>
              <p:cNvPr id="532" name="Google Shape;532;p40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3" name="Google Shape;533;p40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0" name="Google Shape;540;p40"/>
            <p:cNvGrpSpPr/>
            <p:nvPr/>
          </p:nvGrpSpPr>
          <p:grpSpPr>
            <a:xfrm flipH="1">
              <a:off x="-411450" y="859450"/>
              <a:ext cx="822900" cy="822900"/>
              <a:chOff x="8735900" y="445925"/>
              <a:chExt cx="822900" cy="822900"/>
            </a:xfrm>
          </p:grpSpPr>
          <p:sp>
            <p:nvSpPr>
              <p:cNvPr id="541" name="Google Shape;541;p4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4" name="Google Shape;544;p4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4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4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7" name="Google Shape;547;p4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8" name="Google Shape;548;p4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49" name="Google Shape;549;p40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flipH="1" rot="1145253">
            <a:off x="8026991" y="3387100"/>
            <a:ext cx="1836459" cy="19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972000" y="2150850"/>
            <a:ext cx="720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1"/>
          <p:cNvPicPr preferRelativeResize="0"/>
          <p:nvPr/>
        </p:nvPicPr>
        <p:blipFill rotWithShape="1">
          <a:blip r:embed="rId2">
            <a:alphaModFix amt="63000"/>
          </a:blip>
          <a:srcRect b="0" l="50780" r="5115" t="55966"/>
          <a:stretch/>
        </p:blipFill>
        <p:spPr>
          <a:xfrm rot="1522174">
            <a:off x="7492274" y="3947825"/>
            <a:ext cx="2343675" cy="22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/>
          <p:nvPr/>
        </p:nvSpPr>
        <p:spPr>
          <a:xfrm rot="10800000">
            <a:off x="8611061" y="3166101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3" name="Google Shape;553;p41"/>
          <p:cNvGrpSpPr/>
          <p:nvPr/>
        </p:nvGrpSpPr>
        <p:grpSpPr>
          <a:xfrm rot="5400000">
            <a:off x="321364" y="1920192"/>
            <a:ext cx="274297" cy="32917"/>
            <a:chOff x="3442775" y="4506975"/>
            <a:chExt cx="812250" cy="96900"/>
          </a:xfrm>
        </p:grpSpPr>
        <p:sp>
          <p:nvSpPr>
            <p:cNvPr id="554" name="Google Shape;554;p4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9" name="Google Shape;559;p41"/>
          <p:cNvGrpSpPr/>
          <p:nvPr/>
        </p:nvGrpSpPr>
        <p:grpSpPr>
          <a:xfrm>
            <a:off x="-548627" y="564768"/>
            <a:ext cx="10108026" cy="3773108"/>
            <a:chOff x="-548627" y="564768"/>
            <a:chExt cx="10108026" cy="3773108"/>
          </a:xfrm>
        </p:grpSpPr>
        <p:grpSp>
          <p:nvGrpSpPr>
            <p:cNvPr id="560" name="Google Shape;560;p41"/>
            <p:cNvGrpSpPr/>
            <p:nvPr/>
          </p:nvGrpSpPr>
          <p:grpSpPr>
            <a:xfrm>
              <a:off x="-548627" y="564768"/>
              <a:ext cx="1097255" cy="1097255"/>
              <a:chOff x="8735900" y="445925"/>
              <a:chExt cx="822900" cy="822900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3" name="Google Shape;563;p4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4" name="Google Shape;564;p4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4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4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9" name="Google Shape;569;p41"/>
            <p:cNvGrpSpPr/>
            <p:nvPr/>
          </p:nvGrpSpPr>
          <p:grpSpPr>
            <a:xfrm rot="10800000">
              <a:off x="8736498" y="3514976"/>
              <a:ext cx="822900" cy="822900"/>
              <a:chOff x="8735900" y="445925"/>
              <a:chExt cx="822900" cy="822900"/>
            </a:xfrm>
          </p:grpSpPr>
          <p:sp>
            <p:nvSpPr>
              <p:cNvPr id="570" name="Google Shape;570;p4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6" name="Google Shape;576;p4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25916" l="15074" r="19923" t="23118"/>
          <a:stretch/>
        </p:blipFill>
        <p:spPr>
          <a:xfrm rot="-537552">
            <a:off x="-1703974" y="-714924"/>
            <a:ext cx="2707599" cy="20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1"/>
          <p:cNvSpPr txBox="1"/>
          <p:nvPr>
            <p:ph type="title"/>
          </p:nvPr>
        </p:nvSpPr>
        <p:spPr>
          <a:xfrm>
            <a:off x="720000" y="1662037"/>
            <a:ext cx="3122100" cy="10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0" name="Google Shape;580;p41"/>
          <p:cNvSpPr txBox="1"/>
          <p:nvPr>
            <p:ph idx="1" type="subTitle"/>
          </p:nvPr>
        </p:nvSpPr>
        <p:spPr>
          <a:xfrm>
            <a:off x="720000" y="2714963"/>
            <a:ext cx="31221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2"/>
          <p:cNvPicPr preferRelativeResize="0"/>
          <p:nvPr/>
        </p:nvPicPr>
        <p:blipFill rotWithShape="1">
          <a:blip r:embed="rId2">
            <a:alphaModFix amt="63000"/>
          </a:blip>
          <a:srcRect b="0" l="3340" r="57266" t="55966"/>
          <a:stretch/>
        </p:blipFill>
        <p:spPr>
          <a:xfrm rot="10269474">
            <a:off x="7561261" y="-1050382"/>
            <a:ext cx="2351686" cy="256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2"/>
          <p:cNvSpPr/>
          <p:nvPr/>
        </p:nvSpPr>
        <p:spPr>
          <a:xfrm flipH="1">
            <a:off x="8599993" y="18401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84" name="Google Shape;584;p42"/>
          <p:cNvGrpSpPr/>
          <p:nvPr/>
        </p:nvGrpSpPr>
        <p:grpSpPr>
          <a:xfrm>
            <a:off x="-376569" y="942600"/>
            <a:ext cx="9932019" cy="3269200"/>
            <a:chOff x="-376569" y="942600"/>
            <a:chExt cx="9932019" cy="3269200"/>
          </a:xfrm>
        </p:grpSpPr>
        <p:grpSp>
          <p:nvGrpSpPr>
            <p:cNvPr id="585" name="Google Shape;585;p42"/>
            <p:cNvGrpSpPr/>
            <p:nvPr/>
          </p:nvGrpSpPr>
          <p:grpSpPr>
            <a:xfrm flipH="1">
              <a:off x="-376569" y="3388900"/>
              <a:ext cx="822900" cy="822900"/>
              <a:chOff x="8735900" y="445925"/>
              <a:chExt cx="822900" cy="822900"/>
            </a:xfrm>
          </p:grpSpPr>
          <p:sp>
            <p:nvSpPr>
              <p:cNvPr id="586" name="Google Shape;586;p4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7" name="Google Shape;587;p4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8" name="Google Shape;588;p4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9" name="Google Shape;589;p4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94" name="Google Shape;594;p42"/>
            <p:cNvGrpSpPr/>
            <p:nvPr/>
          </p:nvGrpSpPr>
          <p:grpSpPr>
            <a:xfrm flipH="1">
              <a:off x="8732550" y="942600"/>
              <a:ext cx="822900" cy="822900"/>
              <a:chOff x="8735900" y="445925"/>
              <a:chExt cx="822900" cy="822900"/>
            </a:xfrm>
          </p:grpSpPr>
          <p:sp>
            <p:nvSpPr>
              <p:cNvPr id="595" name="Google Shape;595;p4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3" name="Google Shape;603;p42"/>
          <p:cNvPicPr preferRelativeResize="0"/>
          <p:nvPr/>
        </p:nvPicPr>
        <p:blipFill rotWithShape="1">
          <a:blip r:embed="rId3">
            <a:alphaModFix/>
          </a:blip>
          <a:srcRect b="11417" l="10330" r="12746" t="19133"/>
          <a:stretch/>
        </p:blipFill>
        <p:spPr>
          <a:xfrm flipH="1" rot="5164413">
            <a:off x="-717296" y="3944274"/>
            <a:ext cx="2367249" cy="2087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42"/>
          <p:cNvGrpSpPr/>
          <p:nvPr/>
        </p:nvGrpSpPr>
        <p:grpSpPr>
          <a:xfrm flipH="1" rot="-5400000">
            <a:off x="384982" y="3139890"/>
            <a:ext cx="274297" cy="32917"/>
            <a:chOff x="3442775" y="4506975"/>
            <a:chExt cx="812250" cy="96900"/>
          </a:xfrm>
        </p:grpSpPr>
        <p:sp>
          <p:nvSpPr>
            <p:cNvPr id="605" name="Google Shape;605;p42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0" name="Google Shape;610;p42"/>
          <p:cNvSpPr txBox="1"/>
          <p:nvPr>
            <p:ph type="title"/>
          </p:nvPr>
        </p:nvSpPr>
        <p:spPr>
          <a:xfrm>
            <a:off x="4744688" y="1909275"/>
            <a:ext cx="30774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1" name="Google Shape;611;p42"/>
          <p:cNvSpPr txBox="1"/>
          <p:nvPr>
            <p:ph idx="1" type="subTitle"/>
          </p:nvPr>
        </p:nvSpPr>
        <p:spPr>
          <a:xfrm>
            <a:off x="4744838" y="2562000"/>
            <a:ext cx="3077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"/>
          <p:cNvSpPr txBox="1"/>
          <p:nvPr>
            <p:ph type="title"/>
          </p:nvPr>
        </p:nvSpPr>
        <p:spPr>
          <a:xfrm>
            <a:off x="1695688" y="1881388"/>
            <a:ext cx="30024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4" name="Google Shape;614;p43"/>
          <p:cNvSpPr txBox="1"/>
          <p:nvPr>
            <p:ph idx="1" type="subTitle"/>
          </p:nvPr>
        </p:nvSpPr>
        <p:spPr>
          <a:xfrm>
            <a:off x="1695838" y="2512713"/>
            <a:ext cx="3002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5" name="Google Shape;615;p43"/>
          <p:cNvGrpSpPr/>
          <p:nvPr/>
        </p:nvGrpSpPr>
        <p:grpSpPr>
          <a:xfrm rot="5400000">
            <a:off x="396252" y="1920690"/>
            <a:ext cx="274297" cy="32917"/>
            <a:chOff x="3442775" y="4506975"/>
            <a:chExt cx="812250" cy="96900"/>
          </a:xfrm>
        </p:grpSpPr>
        <p:sp>
          <p:nvSpPr>
            <p:cNvPr id="616" name="Google Shape;616;p4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21" name="Google Shape;621;p43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3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3" name="Google Shape;623;p43"/>
          <p:cNvGrpSpPr/>
          <p:nvPr/>
        </p:nvGrpSpPr>
        <p:grpSpPr>
          <a:xfrm>
            <a:off x="-411450" y="1022800"/>
            <a:ext cx="9966900" cy="3410588"/>
            <a:chOff x="-411450" y="1022800"/>
            <a:chExt cx="9966900" cy="3410588"/>
          </a:xfrm>
        </p:grpSpPr>
        <p:grpSp>
          <p:nvGrpSpPr>
            <p:cNvPr id="624" name="Google Shape;624;p43"/>
            <p:cNvGrpSpPr/>
            <p:nvPr/>
          </p:nvGrpSpPr>
          <p:grpSpPr>
            <a:xfrm>
              <a:off x="-411450" y="1022800"/>
              <a:ext cx="822900" cy="822900"/>
              <a:chOff x="8735900" y="445925"/>
              <a:chExt cx="822900" cy="822900"/>
            </a:xfrm>
          </p:grpSpPr>
          <p:sp>
            <p:nvSpPr>
              <p:cNvPr id="625" name="Google Shape;625;p43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43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43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43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43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43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43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2" name="Google Shape;632;p43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3" name="Google Shape;633;p43"/>
            <p:cNvGrpSpPr/>
            <p:nvPr/>
          </p:nvGrpSpPr>
          <p:grpSpPr>
            <a:xfrm>
              <a:off x="8732550" y="3610488"/>
              <a:ext cx="822900" cy="822900"/>
              <a:chOff x="8735900" y="445925"/>
              <a:chExt cx="822900" cy="822900"/>
            </a:xfrm>
          </p:grpSpPr>
          <p:sp>
            <p:nvSpPr>
              <p:cNvPr id="634" name="Google Shape;634;p43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5" name="Google Shape;635;p43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6" name="Google Shape;636;p43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7" name="Google Shape;637;p43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8" name="Google Shape;638;p43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9" name="Google Shape;639;p43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43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1" name="Google Shape;641;p43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42" name="Google Shape;642;p43"/>
          <p:cNvPicPr preferRelativeResize="0"/>
          <p:nvPr/>
        </p:nvPicPr>
        <p:blipFill rotWithShape="1">
          <a:blip r:embed="rId3">
            <a:alphaModFix/>
          </a:blip>
          <a:srcRect b="11417" l="10330" r="12746" t="19133"/>
          <a:stretch/>
        </p:blipFill>
        <p:spPr>
          <a:xfrm rot="-4625218">
            <a:off x="-937524" y="-789677"/>
            <a:ext cx="2367251" cy="20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sur deux colonnes 1">
  <p:cSld name="TITLE_AND_TWO_COLUMNS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5" name="Google Shape;645;p44"/>
          <p:cNvSpPr txBox="1"/>
          <p:nvPr>
            <p:ph idx="1" type="subTitle"/>
          </p:nvPr>
        </p:nvSpPr>
        <p:spPr>
          <a:xfrm>
            <a:off x="5114478" y="3623682"/>
            <a:ext cx="21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6" name="Google Shape;646;p44"/>
          <p:cNvSpPr txBox="1"/>
          <p:nvPr>
            <p:ph idx="2" type="subTitle"/>
          </p:nvPr>
        </p:nvSpPr>
        <p:spPr>
          <a:xfrm>
            <a:off x="1835022" y="3623682"/>
            <a:ext cx="21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7" name="Google Shape;647;p44"/>
          <p:cNvSpPr txBox="1"/>
          <p:nvPr>
            <p:ph idx="3" type="subTitle"/>
          </p:nvPr>
        </p:nvSpPr>
        <p:spPr>
          <a:xfrm>
            <a:off x="5114478" y="3242683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8" name="Google Shape;648;p44"/>
          <p:cNvSpPr txBox="1"/>
          <p:nvPr>
            <p:ph idx="4" type="subTitle"/>
          </p:nvPr>
        </p:nvSpPr>
        <p:spPr>
          <a:xfrm>
            <a:off x="1835022" y="3242683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649" name="Google Shape;649;p44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flipH="1" rot="10800000">
            <a:off x="-6892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44"/>
          <p:cNvGrpSpPr/>
          <p:nvPr/>
        </p:nvGrpSpPr>
        <p:grpSpPr>
          <a:xfrm>
            <a:off x="-548627" y="82096"/>
            <a:ext cx="10027919" cy="4397040"/>
            <a:chOff x="-548627" y="82096"/>
            <a:chExt cx="10027919" cy="4397040"/>
          </a:xfrm>
        </p:grpSpPr>
        <p:grpSp>
          <p:nvGrpSpPr>
            <p:cNvPr id="651" name="Google Shape;651;p44"/>
            <p:cNvGrpSpPr/>
            <p:nvPr/>
          </p:nvGrpSpPr>
          <p:grpSpPr>
            <a:xfrm rot="10800000">
              <a:off x="8656309" y="82096"/>
              <a:ext cx="822982" cy="822982"/>
              <a:chOff x="-423175" y="2918850"/>
              <a:chExt cx="822900" cy="822900"/>
            </a:xfrm>
          </p:grpSpPr>
          <p:sp>
            <p:nvSpPr>
              <p:cNvPr id="652" name="Google Shape;652;p4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0" name="Google Shape;660;p44"/>
            <p:cNvGrpSpPr/>
            <p:nvPr/>
          </p:nvGrpSpPr>
          <p:grpSpPr>
            <a:xfrm flipH="1">
              <a:off x="-548627" y="3381881"/>
              <a:ext cx="1097255" cy="1097255"/>
              <a:chOff x="8735900" y="445925"/>
              <a:chExt cx="822900" cy="822900"/>
            </a:xfrm>
          </p:grpSpPr>
          <p:sp>
            <p:nvSpPr>
              <p:cNvPr id="661" name="Google Shape;661;p4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b="23637" l="12358" r="14903" t="17954"/>
          <a:stretch/>
        </p:blipFill>
        <p:spPr>
          <a:xfrm flipH="1" rot="5802052">
            <a:off x="8074291" y="-12526"/>
            <a:ext cx="2670665" cy="2097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44"/>
          <p:cNvGrpSpPr/>
          <p:nvPr/>
        </p:nvGrpSpPr>
        <p:grpSpPr>
          <a:xfrm>
            <a:off x="397188" y="2343948"/>
            <a:ext cx="8445534" cy="989627"/>
            <a:chOff x="397188" y="2343948"/>
            <a:chExt cx="8445534" cy="989627"/>
          </a:xfrm>
        </p:grpSpPr>
        <p:sp>
          <p:nvSpPr>
            <p:cNvPr id="671" name="Google Shape;671;p44"/>
            <p:cNvSpPr/>
            <p:nvPr/>
          </p:nvSpPr>
          <p:spPr>
            <a:xfrm flipH="1">
              <a:off x="397188" y="3059375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 flipH="1" rot="10800000">
              <a:off x="8568522" y="234394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45"/>
          <p:cNvSpPr txBox="1"/>
          <p:nvPr>
            <p:ph idx="1" type="subTitle"/>
          </p:nvPr>
        </p:nvSpPr>
        <p:spPr>
          <a:xfrm>
            <a:off x="713225" y="15423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45"/>
          <p:cNvSpPr txBox="1"/>
          <p:nvPr/>
        </p:nvSpPr>
        <p:spPr>
          <a:xfrm>
            <a:off x="808374" y="3718975"/>
            <a:ext cx="4253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f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fr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fr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5"/>
          <p:cNvSpPr/>
          <p:nvPr/>
        </p:nvSpPr>
        <p:spPr>
          <a:xfrm>
            <a:off x="260401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8" name="Google Shape;678;p45"/>
          <p:cNvGrpSpPr/>
          <p:nvPr/>
        </p:nvGrpSpPr>
        <p:grpSpPr>
          <a:xfrm>
            <a:off x="-436516" y="799435"/>
            <a:ext cx="822982" cy="822982"/>
            <a:chOff x="-423175" y="2918850"/>
            <a:chExt cx="822900" cy="822900"/>
          </a:xfrm>
        </p:grpSpPr>
        <p:sp>
          <p:nvSpPr>
            <p:cNvPr id="679" name="Google Shape;679;p45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87" name="Google Shape;687;p45"/>
          <p:cNvPicPr preferRelativeResize="0"/>
          <p:nvPr/>
        </p:nvPicPr>
        <p:blipFill rotWithShape="1">
          <a:blip r:embed="rId5">
            <a:alphaModFix/>
          </a:blip>
          <a:srcRect b="80958" l="51169" r="0" t="4835"/>
          <a:stretch/>
        </p:blipFill>
        <p:spPr>
          <a:xfrm flipH="1" rot="10800000">
            <a:off x="8013090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5"/>
          <p:cNvSpPr/>
          <p:nvPr/>
        </p:nvSpPr>
        <p:spPr>
          <a:xfrm flipH="1">
            <a:off x="197779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9" name="Google Shape;689;p45"/>
          <p:cNvGrpSpPr/>
          <p:nvPr/>
        </p:nvGrpSpPr>
        <p:grpSpPr>
          <a:xfrm rot="5400000">
            <a:off x="8645752" y="4173915"/>
            <a:ext cx="274297" cy="32917"/>
            <a:chOff x="3442775" y="4506975"/>
            <a:chExt cx="812250" cy="96900"/>
          </a:xfrm>
        </p:grpSpPr>
        <p:sp>
          <p:nvSpPr>
            <p:cNvPr id="690" name="Google Shape;690;p4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6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972000" y="2150850"/>
            <a:ext cx="720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934075" y="1152475"/>
            <a:ext cx="7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dark)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934075" y="1152475"/>
            <a:ext cx="7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934075" y="1536475"/>
            <a:ext cx="7200000" cy="30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972000" y="7997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subTitle"/>
          </p:nvPr>
        </p:nvSpPr>
        <p:spPr>
          <a:xfrm>
            <a:off x="972000" y="445625"/>
            <a:ext cx="7200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934075" y="1536475"/>
            <a:ext cx="7200000" cy="30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972000" y="7997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subTitle"/>
          </p:nvPr>
        </p:nvSpPr>
        <p:spPr>
          <a:xfrm>
            <a:off x="972000" y="445625"/>
            <a:ext cx="7200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707DA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707DA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4075" y="445025"/>
            <a:ext cx="72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Open Sans"/>
              <a:buNone/>
              <a:defRPr b="1" sz="2800">
                <a:solidFill>
                  <a:srgbClr val="202F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2F66"/>
              </a:buClr>
              <a:buSzPts val="2800"/>
              <a:buFont typeface="Work Sans"/>
              <a:buNone/>
              <a:defRPr sz="2800">
                <a:solidFill>
                  <a:srgbClr val="202F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4075" y="1152475"/>
            <a:ext cx="720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B68"/>
              </a:buClr>
              <a:buSzPts val="1800"/>
              <a:buFont typeface="Open Sans"/>
              <a:buChar char="●"/>
              <a:defRPr sz="1800"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○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■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●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○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■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●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B2B68"/>
              </a:buClr>
              <a:buSzPts val="1400"/>
              <a:buFont typeface="Open Sans"/>
              <a:buChar char="○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B2B68"/>
              </a:buClr>
              <a:buSzPts val="1400"/>
              <a:buFont typeface="Open Sans"/>
              <a:buChar char="■"/>
              <a:defRPr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 txBox="1"/>
          <p:nvPr>
            <p:ph type="ctrTitle"/>
          </p:nvPr>
        </p:nvSpPr>
        <p:spPr>
          <a:xfrm>
            <a:off x="367075" y="323700"/>
            <a:ext cx="85206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B2B68"/>
                </a:solidFill>
                <a:latin typeface="Arial"/>
                <a:ea typeface="Arial"/>
                <a:cs typeface="Arial"/>
                <a:sym typeface="Arial"/>
              </a:rPr>
              <a:t>Reaction Time</a:t>
            </a:r>
            <a:endParaRPr>
              <a:solidFill>
                <a:srgbClr val="1B2B6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47"/>
          <p:cNvSpPr txBox="1"/>
          <p:nvPr>
            <p:ph idx="1" type="subTitle"/>
          </p:nvPr>
        </p:nvSpPr>
        <p:spPr>
          <a:xfrm>
            <a:off x="669900" y="1295475"/>
            <a:ext cx="84741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</a:rPr>
              <a:t>•Reaction TIme – Jeu de réflexe connecté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</a:rPr>
              <a:t>•Fares, Mohamed, Yassine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</a:rPr>
              <a:t>•Module : CSF 2024-2025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</a:rPr>
              <a:t>•Université Côte d’Azur – Département Électronique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713" y="4554075"/>
            <a:ext cx="11144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"/>
          <p:cNvSpPr txBox="1"/>
          <p:nvPr>
            <p:ph type="title"/>
          </p:nvPr>
        </p:nvSpPr>
        <p:spPr>
          <a:xfrm>
            <a:off x="705475" y="64025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                          </a:t>
            </a:r>
            <a:r>
              <a:rPr b="1" lang="fr" sz="3000"/>
              <a:t>Conclusion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773" name="Google Shape;773;p56"/>
          <p:cNvSpPr txBox="1"/>
          <p:nvPr>
            <p:ph idx="1" type="body"/>
          </p:nvPr>
        </p:nvSpPr>
        <p:spPr>
          <a:xfrm>
            <a:off x="878700" y="863550"/>
            <a:ext cx="7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fr" sz="1700">
                <a:solidFill>
                  <a:schemeClr val="dk1"/>
                </a:solidFill>
              </a:rPr>
              <a:t>Ce projet nous a permis de concevoir un système embarqué simple, fonctionnel et complet, en partant de zéro.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fr" sz="1700">
                <a:solidFill>
                  <a:schemeClr val="dk1"/>
                </a:solidFill>
              </a:rPr>
              <a:t>Nous avons su adapter nos choix techniques en fonction du matériel disponible et des contraintes de temps.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fr" sz="1700">
                <a:solidFill>
                  <a:schemeClr val="dk1"/>
                </a:solidFill>
              </a:rPr>
              <a:t>Reaction Time est un projet à la fois pédagogique, interactif et valorisable, que nous pourrions facilement améliorer ou adapter à d’autres contextes.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fr" sz="1700">
                <a:solidFill>
                  <a:schemeClr val="dk1"/>
                </a:solidFill>
              </a:rPr>
              <a:t>Il reflète bien notre capacité à concevoir, programmer, intégrer et présenter un projet électronique de A à Z.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Merci pour votre attention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/>
          </a:p>
        </p:txBody>
      </p:sp>
      <p:pic>
        <p:nvPicPr>
          <p:cNvPr id="774" name="Google Shape;7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775" y="4506775"/>
            <a:ext cx="12668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title"/>
          </p:nvPr>
        </p:nvSpPr>
        <p:spPr>
          <a:xfrm>
            <a:off x="2616450" y="237500"/>
            <a:ext cx="72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/>
              <a:t>Introduction</a:t>
            </a:r>
            <a:endParaRPr/>
          </a:p>
        </p:txBody>
      </p:sp>
      <p:sp>
        <p:nvSpPr>
          <p:cNvPr id="709" name="Google Shape;709;p48"/>
          <p:cNvSpPr txBox="1"/>
          <p:nvPr>
            <p:ph idx="1" type="body"/>
          </p:nvPr>
        </p:nvSpPr>
        <p:spPr>
          <a:xfrm>
            <a:off x="600325" y="1278475"/>
            <a:ext cx="74040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>
                <a:solidFill>
                  <a:schemeClr val="dk1"/>
                </a:solidFill>
              </a:rPr>
              <a:t>- Projet réalisé dans le cadre du   module CSF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>
                <a:solidFill>
                  <a:schemeClr val="dk1"/>
                </a:solidFill>
              </a:rPr>
              <a:t>- Nom du projet : reaction Time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1"/>
                </a:solidFill>
              </a:rPr>
              <a:t>- Jeu de réflexe ludique et connecté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350" y="4616500"/>
            <a:ext cx="101917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"/>
          <p:cNvSpPr txBox="1"/>
          <p:nvPr>
            <p:ph type="title"/>
          </p:nvPr>
        </p:nvSpPr>
        <p:spPr>
          <a:xfrm>
            <a:off x="299075" y="-16600"/>
            <a:ext cx="72000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00"/>
              <a:t> Idée initiale du projet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9"/>
          <p:cNvSpPr txBox="1"/>
          <p:nvPr>
            <p:ph idx="1" type="body"/>
          </p:nvPr>
        </p:nvSpPr>
        <p:spPr>
          <a:xfrm>
            <a:off x="-94100" y="860900"/>
            <a:ext cx="55785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Mesurer le temps de réaction </a:t>
            </a:r>
            <a:r>
              <a:rPr lang="fr"/>
              <a:t>grâce</a:t>
            </a:r>
            <a:r>
              <a:rPr lang="fr"/>
              <a:t> à un signal lumineux en </a:t>
            </a:r>
            <a:r>
              <a:rPr lang="fr"/>
              <a:t>appuyant</a:t>
            </a:r>
            <a:r>
              <a:rPr lang="fr"/>
              <a:t> sur un </a:t>
            </a:r>
            <a:r>
              <a:rPr lang="fr"/>
              <a:t>bouton</a:t>
            </a:r>
            <a:r>
              <a:rPr lang="fr"/>
              <a:t> 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Matériel qu’on voulais : LED externe ou un ruban LED, un bouton poussoir, un écran OLED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Envisager un affichage graphique et des effets lumineux dynamiques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Prévoir une transmission des scores à distance avec un </a:t>
            </a:r>
            <a:r>
              <a:rPr lang="fr"/>
              <a:t>module LoRa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00" y="1114925"/>
            <a:ext cx="3563251" cy="28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075" y="4459325"/>
            <a:ext cx="12668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0"/>
          <p:cNvSpPr txBox="1"/>
          <p:nvPr>
            <p:ph type="title"/>
          </p:nvPr>
        </p:nvSpPr>
        <p:spPr>
          <a:xfrm>
            <a:off x="467600" y="148225"/>
            <a:ext cx="8271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400">
                <a:solidFill>
                  <a:srgbClr val="202F66"/>
                </a:solidFill>
              </a:rPr>
              <a:t>Matériel </a:t>
            </a:r>
            <a:r>
              <a:rPr lang="fr" sz="4400"/>
              <a:t>finalement </a:t>
            </a:r>
            <a:r>
              <a:rPr lang="fr" sz="4400">
                <a:solidFill>
                  <a:srgbClr val="202F66"/>
                </a:solidFill>
              </a:rPr>
              <a:t>utilisé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"/>
          <p:cNvSpPr txBox="1"/>
          <p:nvPr>
            <p:ph idx="1" type="body"/>
          </p:nvPr>
        </p:nvSpPr>
        <p:spPr>
          <a:xfrm>
            <a:off x="607975" y="1167300"/>
            <a:ext cx="7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2700">
                <a:solidFill>
                  <a:srgbClr val="202F66"/>
                </a:solidFill>
              </a:rPr>
              <a:t>Carte UCA</a:t>
            </a:r>
            <a:endParaRPr sz="2700">
              <a:solidFill>
                <a:srgbClr val="202F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02F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2700">
                <a:solidFill>
                  <a:srgbClr val="202F66"/>
                </a:solidFill>
              </a:rPr>
              <a:t>Bouton</a:t>
            </a:r>
            <a:endParaRPr sz="2700">
              <a:solidFill>
                <a:srgbClr val="202F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02F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2700">
                <a:solidFill>
                  <a:srgbClr val="202F66"/>
                </a:solidFill>
              </a:rPr>
              <a:t>Écran OLED SSD1306</a:t>
            </a:r>
            <a:endParaRPr sz="2700">
              <a:solidFill>
                <a:srgbClr val="202F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79" y="1912125"/>
            <a:ext cx="2945899" cy="29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1"/>
          <p:cNvSpPr txBox="1"/>
          <p:nvPr>
            <p:ph type="title"/>
          </p:nvPr>
        </p:nvSpPr>
        <p:spPr>
          <a:xfrm>
            <a:off x="934075" y="103750"/>
            <a:ext cx="720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4400"/>
              <a:t> Évolution et adaptation</a:t>
            </a:r>
            <a:endParaRPr b="1"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1"/>
          <p:cNvSpPr txBox="1"/>
          <p:nvPr>
            <p:ph idx="1" type="body"/>
          </p:nvPr>
        </p:nvSpPr>
        <p:spPr>
          <a:xfrm>
            <a:off x="544675" y="1122425"/>
            <a:ext cx="7978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fr" sz="1900">
                <a:solidFill>
                  <a:schemeClr val="dk1"/>
                </a:solidFill>
              </a:rPr>
              <a:t>Finalement, on a décidé d'utiliser </a:t>
            </a:r>
            <a:r>
              <a:rPr b="1" lang="fr" sz="1900">
                <a:solidFill>
                  <a:schemeClr val="dk1"/>
                </a:solidFill>
              </a:rPr>
              <a:t>uniquement les LEDs intégrées</a:t>
            </a:r>
            <a:r>
              <a:rPr lang="fr" sz="1900">
                <a:solidFill>
                  <a:schemeClr val="dk1"/>
                </a:solidFill>
              </a:rPr>
              <a:t> de la carte UCA </a:t>
            </a:r>
            <a:r>
              <a:rPr lang="fr" sz="1900">
                <a:solidFill>
                  <a:schemeClr val="dk1"/>
                </a:solidFill>
              </a:rPr>
              <a:t>(Simplicité et gain de place sur le montage)</a:t>
            </a:r>
            <a:r>
              <a:rPr lang="fr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fr" sz="1900">
                <a:solidFill>
                  <a:schemeClr val="dk1"/>
                </a:solidFill>
              </a:rPr>
              <a:t>Souder le bouton aux fils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fr" sz="1900">
                <a:solidFill>
                  <a:schemeClr val="dk1"/>
                </a:solidFill>
              </a:rPr>
              <a:t>Ajouts du score avec des animaux  (renforcement de l’aspect ludique)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●"/>
            </a:pPr>
            <a:r>
              <a:rPr lang="fr" sz="1900">
                <a:solidFill>
                  <a:schemeClr val="dk1"/>
                </a:solidFill>
              </a:rPr>
              <a:t>Ajout du record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732" name="Google Shape;7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688" y="4517875"/>
            <a:ext cx="12668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2"/>
          <p:cNvSpPr txBox="1"/>
          <p:nvPr/>
        </p:nvSpPr>
        <p:spPr>
          <a:xfrm>
            <a:off x="455075" y="2096150"/>
            <a:ext cx="337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3</a:t>
            </a:r>
            <a:r>
              <a:rPr b="1" lang="fr" sz="1100"/>
              <a:t>. Boucle principale</a:t>
            </a:r>
            <a:endParaRPr sz="1800">
              <a:solidFill>
                <a:srgbClr val="1B2B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69" y="3408499"/>
            <a:ext cx="3528029" cy="17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2"/>
          <p:cNvSpPr txBox="1"/>
          <p:nvPr/>
        </p:nvSpPr>
        <p:spPr>
          <a:xfrm>
            <a:off x="4686700" y="3039600"/>
            <a:ext cx="426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4. </a:t>
            </a:r>
            <a:r>
              <a:rPr b="1" lang="fr" sz="1100"/>
              <a:t>Évaluation des performances et affichage du "record"</a:t>
            </a:r>
            <a:endParaRPr sz="1800">
              <a:solidFill>
                <a:srgbClr val="1B2B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52"/>
          <p:cNvSpPr txBox="1"/>
          <p:nvPr/>
        </p:nvSpPr>
        <p:spPr>
          <a:xfrm>
            <a:off x="278875" y="895425"/>
            <a:ext cx="426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1. </a:t>
            </a:r>
            <a:r>
              <a:rPr b="1" lang="fr" sz="1100"/>
              <a:t>Définition des branches</a:t>
            </a:r>
            <a:endParaRPr b="1" sz="1100"/>
          </a:p>
        </p:txBody>
      </p:sp>
      <p:pic>
        <p:nvPicPr>
          <p:cNvPr id="741" name="Google Shape;7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01" y="1181200"/>
            <a:ext cx="2919597" cy="1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2"/>
          <p:cNvSpPr txBox="1"/>
          <p:nvPr/>
        </p:nvSpPr>
        <p:spPr>
          <a:xfrm>
            <a:off x="4825025" y="769425"/>
            <a:ext cx="39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rPr>
              <a:t> 2.</a:t>
            </a:r>
            <a:r>
              <a:rPr lang="fr" sz="1800">
                <a:solidFill>
                  <a:srgbClr val="1B2B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fr" sz="1100"/>
              <a:t>Résultat personnalisé selon le temps de réaction</a:t>
            </a:r>
            <a:endParaRPr sz="1800">
              <a:solidFill>
                <a:srgbClr val="1B2B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3" name="Google Shape;743;p52"/>
          <p:cNvSpPr txBox="1"/>
          <p:nvPr>
            <p:ph type="title"/>
          </p:nvPr>
        </p:nvSpPr>
        <p:spPr>
          <a:xfrm>
            <a:off x="1066550" y="-85675"/>
            <a:ext cx="72000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4400"/>
              <a:t> Présentation du code</a:t>
            </a:r>
            <a:endParaRPr/>
          </a:p>
        </p:txBody>
      </p:sp>
      <p:pic>
        <p:nvPicPr>
          <p:cNvPr id="744" name="Google Shape;744;p52"/>
          <p:cNvPicPr preferRelativeResize="0"/>
          <p:nvPr/>
        </p:nvPicPr>
        <p:blipFill rotWithShape="1">
          <a:blip r:embed="rId5">
            <a:alphaModFix/>
          </a:blip>
          <a:srcRect b="0" l="9387" r="0" t="0"/>
          <a:stretch/>
        </p:blipFill>
        <p:spPr>
          <a:xfrm>
            <a:off x="-25925" y="2382575"/>
            <a:ext cx="3631825" cy="27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2"/>
          <p:cNvPicPr preferRelativeResize="0"/>
          <p:nvPr/>
        </p:nvPicPr>
        <p:blipFill rotWithShape="1">
          <a:blip r:embed="rId6">
            <a:alphaModFix/>
          </a:blip>
          <a:srcRect b="0" l="4838" r="31918" t="77402"/>
          <a:stretch/>
        </p:blipFill>
        <p:spPr>
          <a:xfrm>
            <a:off x="49875" y="1246200"/>
            <a:ext cx="1915469" cy="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2"/>
          <p:cNvPicPr preferRelativeResize="0"/>
          <p:nvPr/>
        </p:nvPicPr>
        <p:blipFill rotWithShape="1">
          <a:blip r:embed="rId6">
            <a:alphaModFix/>
          </a:blip>
          <a:srcRect b="34418" l="5909" r="26007" t="36268"/>
          <a:stretch/>
        </p:blipFill>
        <p:spPr>
          <a:xfrm>
            <a:off x="2293800" y="1257400"/>
            <a:ext cx="1775975" cy="9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"/>
          <p:cNvSpPr txBox="1"/>
          <p:nvPr>
            <p:ph type="title"/>
          </p:nvPr>
        </p:nvSpPr>
        <p:spPr>
          <a:xfrm>
            <a:off x="934075" y="214925"/>
            <a:ext cx="72000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4400"/>
              <a:t> Difficultés rencontrées</a:t>
            </a:r>
            <a:endParaRPr b="1"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"/>
          <p:cNvSpPr txBox="1"/>
          <p:nvPr>
            <p:ph idx="1" type="body"/>
          </p:nvPr>
        </p:nvSpPr>
        <p:spPr>
          <a:xfrm>
            <a:off x="895800" y="475400"/>
            <a:ext cx="7200000" cy="4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alignement du texte sur </a:t>
            </a:r>
            <a:r>
              <a:rPr lang="fr"/>
              <a:t>l'écran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conception du code 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 a </a:t>
            </a:r>
            <a:r>
              <a:rPr lang="fr">
                <a:solidFill>
                  <a:schemeClr val="dk1"/>
                </a:solidFill>
              </a:rPr>
              <a:t>dû</a:t>
            </a:r>
            <a:r>
              <a:rPr lang="fr">
                <a:solidFill>
                  <a:schemeClr val="dk1"/>
                </a:solidFill>
              </a:rPr>
              <a:t> ajouter des bibliothèques pour le bon fonctionnement du jeu : 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38761D"/>
                </a:solidFill>
              </a:rPr>
              <a:t>FastLED</a:t>
            </a:r>
            <a:r>
              <a:rPr i="1" lang="fr">
                <a:solidFill>
                  <a:srgbClr val="000000"/>
                </a:solidFill>
              </a:rPr>
              <a:t> </a:t>
            </a:r>
            <a:r>
              <a:rPr lang="fr">
                <a:solidFill>
                  <a:srgbClr val="000000"/>
                </a:solidFill>
              </a:rPr>
              <a:t>pour la gestion des LEDs WS2812B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38761D"/>
                </a:solidFill>
              </a:rPr>
              <a:t>Adafruit_SSD1306</a:t>
            </a:r>
            <a:r>
              <a:rPr i="1" lang="fr">
                <a:solidFill>
                  <a:srgbClr val="000000"/>
                </a:solidFill>
              </a:rPr>
              <a:t> </a:t>
            </a:r>
            <a:r>
              <a:rPr lang="fr">
                <a:solidFill>
                  <a:srgbClr val="000000"/>
                </a:solidFill>
              </a:rPr>
              <a:t>pour l’écran OLED SPI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38761D"/>
                </a:solidFill>
              </a:rPr>
              <a:t>S</a:t>
            </a:r>
            <a:r>
              <a:rPr b="1" i="1" lang="fr">
                <a:solidFill>
                  <a:srgbClr val="38761D"/>
                </a:solidFill>
              </a:rPr>
              <a:t>P</a:t>
            </a:r>
            <a:r>
              <a:rPr b="1" i="1" lang="fr">
                <a:solidFill>
                  <a:srgbClr val="38761D"/>
                </a:solidFill>
              </a:rPr>
              <a:t>I</a:t>
            </a:r>
            <a:r>
              <a:rPr i="1" lang="fr">
                <a:solidFill>
                  <a:srgbClr val="000000"/>
                </a:solidFill>
              </a:rPr>
              <a:t> </a:t>
            </a:r>
            <a:r>
              <a:rPr lang="fr">
                <a:solidFill>
                  <a:srgbClr val="000000"/>
                </a:solidFill>
              </a:rPr>
              <a:t>pour la communication avec l'écran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250" y="4510950"/>
            <a:ext cx="12668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4"/>
          <p:cNvSpPr txBox="1"/>
          <p:nvPr>
            <p:ph type="title"/>
          </p:nvPr>
        </p:nvSpPr>
        <p:spPr>
          <a:xfrm>
            <a:off x="1082300" y="164425"/>
            <a:ext cx="72000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4400"/>
              <a:t>Fonctionnement du jeu</a:t>
            </a:r>
            <a:endParaRPr b="1"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4"/>
          <p:cNvSpPr txBox="1"/>
          <p:nvPr>
            <p:ph idx="1" type="body"/>
          </p:nvPr>
        </p:nvSpPr>
        <p:spPr>
          <a:xfrm>
            <a:off x="934075" y="1152475"/>
            <a:ext cx="7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On appuie </a:t>
            </a:r>
            <a:r>
              <a:rPr lang="fr"/>
              <a:t>sur</a:t>
            </a:r>
            <a:r>
              <a:rPr lang="fr"/>
              <a:t> le bouton pour lancer le jeu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Ensuite, </a:t>
            </a:r>
            <a:r>
              <a:rPr lang="fr"/>
              <a:t>les LEDs s’allument en rouge 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Après un délai aléatoire, les LEDs s’alluments en vert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L’utilisateur appuie sur le bouton le plus vite possible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Le temps de réaction est calculé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/>
              <a:t>Il est affiché sur l’écran OLED suivi d’un score avec des noms d’animaux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500" y="4602700"/>
            <a:ext cx="97410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"/>
          <p:cNvSpPr txBox="1"/>
          <p:nvPr>
            <p:ph type="title"/>
          </p:nvPr>
        </p:nvSpPr>
        <p:spPr>
          <a:xfrm>
            <a:off x="419525" y="445025"/>
            <a:ext cx="802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800"/>
              <a:t>Résultat final + démonstration</a:t>
            </a:r>
            <a:endParaRPr b="1" sz="3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5"/>
          <p:cNvSpPr txBox="1"/>
          <p:nvPr>
            <p:ph idx="1" type="body"/>
          </p:nvPr>
        </p:nvSpPr>
        <p:spPr>
          <a:xfrm>
            <a:off x="267125" y="1337275"/>
            <a:ext cx="38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Projet totalement fonctionnel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Jeu simple, clair, amusant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LED clignotante, chrono précis, affichage immédiat du 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50" y="1607375"/>
            <a:ext cx="4311127" cy="32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ribbr">
  <a:themeElements>
    <a:clrScheme name="Simple Light">
      <a:dk1>
        <a:srgbClr val="202F66"/>
      </a:dk1>
      <a:lt1>
        <a:srgbClr val="FFFFFF"/>
      </a:lt1>
      <a:dk2>
        <a:srgbClr val="15204F"/>
      </a:dk2>
      <a:lt2>
        <a:srgbClr val="F9F9FB"/>
      </a:lt2>
      <a:accent1>
        <a:srgbClr val="FC5216"/>
      </a:accent1>
      <a:accent2>
        <a:srgbClr val="18CDBB"/>
      </a:accent2>
      <a:accent3>
        <a:srgbClr val="BE59BE"/>
      </a:accent3>
      <a:accent4>
        <a:srgbClr val="92C65A"/>
      </a:accent4>
      <a:accent5>
        <a:srgbClr val="FFC107"/>
      </a:accent5>
      <a:accent6>
        <a:srgbClr val="FF6562"/>
      </a:accent6>
      <a:hlink>
        <a:srgbClr val="1F8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